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7" r:id="rId2"/>
    <p:sldId id="369" r:id="rId3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2212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/>
            </a:r>
            <a:br>
              <a:rPr lang="lt-LT" dirty="0" smtClean="0">
                <a:solidFill>
                  <a:schemeClr val="tx1"/>
                </a:solidFill>
              </a:rPr>
            </a:br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rates</a:t>
            </a: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Rokiškis </a:t>
            </a:r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058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dirty="0" err="1" smtClean="0">
                <a:solidFill>
                  <a:schemeClr val="bg1"/>
                </a:solidFill>
              </a:rPr>
              <a:t>Real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estate</a:t>
            </a:r>
            <a:r>
              <a:rPr lang="lt-LT" sz="2400" dirty="0" smtClean="0">
                <a:solidFill>
                  <a:schemeClr val="bg1"/>
                </a:solidFill>
              </a:rPr>
              <a:t> – 0,5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of</a:t>
            </a:r>
            <a:r>
              <a:rPr lang="lt-LT" sz="2400" dirty="0" smtClean="0">
                <a:solidFill>
                  <a:schemeClr val="bg1"/>
                </a:solidFill>
              </a:rPr>
              <a:t>  </a:t>
            </a:r>
            <a:r>
              <a:rPr lang="lt-LT" sz="2400" dirty="0" err="1" smtClean="0">
                <a:solidFill>
                  <a:schemeClr val="bg1"/>
                </a:solidFill>
              </a:rPr>
              <a:t>taxing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value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of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estate</a:t>
            </a:r>
            <a:r>
              <a:rPr lang="lt-LT" sz="2400" dirty="0" smtClean="0">
                <a:solidFill>
                  <a:schemeClr val="bg1"/>
                </a:solidFill>
              </a:rPr>
              <a:t>; </a:t>
            </a:r>
          </a:p>
          <a:p>
            <a:r>
              <a:rPr lang="lt-LT" sz="2400" dirty="0" smtClean="0">
                <a:solidFill>
                  <a:schemeClr val="bg1"/>
                </a:solidFill>
              </a:rPr>
              <a:t>0,3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–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natural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persons</a:t>
            </a:r>
            <a:r>
              <a:rPr lang="lt-LT" sz="2400" dirty="0" smtClean="0">
                <a:solidFill>
                  <a:schemeClr val="bg1"/>
                </a:solidFill>
              </a:rPr>
              <a:t> and </a:t>
            </a:r>
            <a:r>
              <a:rPr lang="lt-LT" sz="2400" dirty="0" err="1" smtClean="0">
                <a:solidFill>
                  <a:schemeClr val="bg1"/>
                </a:solidFill>
              </a:rPr>
              <a:t>legal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entities</a:t>
            </a:r>
            <a:r>
              <a:rPr lang="lt-LT" sz="2400" dirty="0" smtClean="0">
                <a:solidFill>
                  <a:schemeClr val="bg1"/>
                </a:solidFill>
              </a:rPr>
              <a:t>, </a:t>
            </a:r>
            <a:r>
              <a:rPr lang="lt-LT" sz="2400" dirty="0" err="1" smtClean="0">
                <a:solidFill>
                  <a:schemeClr val="bg1"/>
                </a:solidFill>
              </a:rPr>
              <a:t>who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registered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entity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in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current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year</a:t>
            </a:r>
            <a:r>
              <a:rPr lang="lt-LT" sz="2400" dirty="0" smtClean="0">
                <a:solidFill>
                  <a:schemeClr val="bg1"/>
                </a:solidFill>
              </a:rPr>
              <a:t>; </a:t>
            </a:r>
            <a:r>
              <a:rPr lang="lt-LT" sz="2400" dirty="0" err="1" smtClean="0">
                <a:solidFill>
                  <a:schemeClr val="bg1"/>
                </a:solidFill>
              </a:rPr>
              <a:t>legal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entities</a:t>
            </a:r>
            <a:r>
              <a:rPr lang="lt-LT" sz="2400" dirty="0" smtClean="0">
                <a:solidFill>
                  <a:schemeClr val="bg1"/>
                </a:solidFill>
              </a:rPr>
              <a:t>, </a:t>
            </a:r>
            <a:r>
              <a:rPr lang="lt-LT" sz="2400" dirty="0" err="1" smtClean="0">
                <a:solidFill>
                  <a:schemeClr val="bg1"/>
                </a:solidFill>
              </a:rPr>
              <a:t>who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registered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entity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in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another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municipality</a:t>
            </a:r>
            <a:r>
              <a:rPr lang="lt-LT" sz="2400" dirty="0" smtClean="0">
                <a:solidFill>
                  <a:schemeClr val="bg1"/>
                </a:solidFill>
              </a:rPr>
              <a:t> and </a:t>
            </a:r>
            <a:r>
              <a:rPr lang="lt-LT" sz="2400" dirty="0" err="1" smtClean="0">
                <a:solidFill>
                  <a:schemeClr val="bg1"/>
                </a:solidFill>
              </a:rPr>
              <a:t>start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activity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in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Rokiskis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region</a:t>
            </a:r>
            <a:r>
              <a:rPr lang="lt-LT" sz="2400" dirty="0" smtClean="0">
                <a:solidFill>
                  <a:schemeClr val="bg1"/>
                </a:solidFill>
              </a:rPr>
              <a:t>;</a:t>
            </a:r>
            <a:endParaRPr lang="lt-LT" sz="2400" dirty="0" smtClean="0">
              <a:solidFill>
                <a:schemeClr val="bg1"/>
              </a:solidFill>
            </a:endParaRPr>
          </a:p>
          <a:p>
            <a:r>
              <a:rPr lang="lt-LT" sz="2400" dirty="0" smtClean="0">
                <a:solidFill>
                  <a:schemeClr val="bg1"/>
                </a:solidFill>
              </a:rPr>
              <a:t>3 </a:t>
            </a:r>
            <a:r>
              <a:rPr lang="lt-LT" sz="2400" dirty="0" err="1" smtClean="0">
                <a:solidFill>
                  <a:schemeClr val="bg1"/>
                </a:solidFill>
              </a:rPr>
              <a:t>percent-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the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estate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which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is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derelicted</a:t>
            </a:r>
            <a:r>
              <a:rPr lang="lt-LT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lt-LT" sz="2400" dirty="0" err="1" smtClean="0">
                <a:solidFill>
                  <a:schemeClr val="bg1"/>
                </a:solidFill>
              </a:rPr>
              <a:t>Land-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smtClean="0">
                <a:solidFill>
                  <a:schemeClr val="bg1"/>
                </a:solidFill>
              </a:rPr>
              <a:t>1,3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of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taxing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value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of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the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, and 4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abandoned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agricultural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lt-LT" sz="2400" dirty="0" err="1" smtClean="0">
                <a:solidFill>
                  <a:schemeClr val="bg1"/>
                </a:solidFill>
              </a:rPr>
              <a:t>Rental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price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 – </a:t>
            </a:r>
            <a:r>
              <a:rPr lang="lt-LT" sz="2400" dirty="0">
                <a:solidFill>
                  <a:schemeClr val="bg1"/>
                </a:solidFill>
              </a:rPr>
              <a:t>2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agricultural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, 1,5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residental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, 2,5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used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other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purposes</a:t>
            </a:r>
            <a:r>
              <a:rPr lang="lt-LT" sz="2400" dirty="0" smtClean="0">
                <a:solidFill>
                  <a:schemeClr val="bg1"/>
                </a:solidFill>
              </a:rPr>
              <a:t>, 4 </a:t>
            </a:r>
            <a:r>
              <a:rPr lang="lt-LT" sz="2400" dirty="0" err="1" smtClean="0">
                <a:solidFill>
                  <a:schemeClr val="bg1"/>
                </a:solidFill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</a:rPr>
              <a:t> –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derelicted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 and </a:t>
            </a:r>
            <a:r>
              <a:rPr lang="lt-LT" sz="2400" dirty="0" err="1" smtClean="0">
                <a:solidFill>
                  <a:schemeClr val="bg1"/>
                </a:solidFill>
              </a:rPr>
              <a:t>for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those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who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don‘t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have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land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rental</a:t>
            </a:r>
            <a:r>
              <a:rPr lang="lt-LT" sz="2400" dirty="0" smtClean="0">
                <a:solidFill>
                  <a:schemeClr val="bg1"/>
                </a:solidFill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</a:rPr>
              <a:t>contracts</a:t>
            </a:r>
            <a:r>
              <a:rPr lang="lt-LT" sz="2800" dirty="0" smtClean="0">
                <a:solidFill>
                  <a:schemeClr val="bg1"/>
                </a:solidFill>
              </a:rPr>
              <a:t>.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sz="2800" dirty="0" smtClean="0">
              <a:latin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lt-LT" sz="1800" dirty="0" err="1" smtClean="0"/>
              <a:t>In</a:t>
            </a:r>
            <a:r>
              <a:rPr lang="lt-LT" sz="1800" dirty="0" smtClean="0"/>
              <a:t> </a:t>
            </a:r>
            <a:r>
              <a:rPr lang="lt-LT" sz="1800" dirty="0" err="1" smtClean="0"/>
              <a:t>accordance</a:t>
            </a:r>
            <a:r>
              <a:rPr lang="lt-LT" sz="1800" dirty="0" smtClean="0"/>
              <a:t> </a:t>
            </a:r>
            <a:r>
              <a:rPr lang="lt-LT" sz="1800" dirty="0" err="1" smtClean="0"/>
              <a:t>with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/>
              <a:t> </a:t>
            </a:r>
            <a:r>
              <a:rPr lang="lt-LT" sz="1800" dirty="0" err="1"/>
              <a:t>schedule</a:t>
            </a:r>
            <a:r>
              <a:rPr lang="lt-LT" sz="1800" dirty="0"/>
              <a:t> </a:t>
            </a:r>
            <a:r>
              <a:rPr lang="lt-LT" sz="1800" dirty="0" err="1"/>
              <a:t>of</a:t>
            </a:r>
            <a:r>
              <a:rPr lang="lt-LT" sz="1800" dirty="0"/>
              <a:t> </a:t>
            </a:r>
            <a:r>
              <a:rPr lang="lt-LT" sz="1800" dirty="0" err="1" smtClean="0"/>
              <a:t>procedures</a:t>
            </a:r>
            <a:r>
              <a:rPr lang="lt-LT" sz="1800" dirty="0" smtClean="0"/>
              <a:t> </a:t>
            </a:r>
            <a:r>
              <a:rPr lang="lt-LT" sz="1800" dirty="0" err="1" smtClean="0"/>
              <a:t>for</a:t>
            </a:r>
            <a:r>
              <a:rPr lang="lt-LT" sz="1800" dirty="0" smtClean="0"/>
              <a:t> </a:t>
            </a:r>
            <a:r>
              <a:rPr lang="lt-LT" sz="1800" dirty="0" err="1" smtClean="0"/>
              <a:t>investment</a:t>
            </a:r>
            <a:r>
              <a:rPr lang="lt-LT" sz="1800" dirty="0" smtClean="0"/>
              <a:t> </a:t>
            </a:r>
            <a:r>
              <a:rPr lang="lt-LT" sz="1800" dirty="0" err="1" smtClean="0"/>
              <a:t>promotion</a:t>
            </a:r>
            <a:r>
              <a:rPr lang="lt-LT" sz="1800" dirty="0" smtClean="0"/>
              <a:t> </a:t>
            </a:r>
            <a:r>
              <a:rPr lang="lt-LT" sz="1800" dirty="0" err="1" smtClean="0"/>
              <a:t>in</a:t>
            </a:r>
            <a:r>
              <a:rPr lang="lt-LT" sz="1800" dirty="0" smtClean="0"/>
              <a:t> </a:t>
            </a:r>
            <a:r>
              <a:rPr lang="lt-LT" sz="1800" dirty="0" err="1" smtClean="0"/>
              <a:t>Rokiskis</a:t>
            </a:r>
            <a:r>
              <a:rPr lang="lt-LT" sz="1800" dirty="0" smtClean="0"/>
              <a:t> </a:t>
            </a:r>
            <a:r>
              <a:rPr lang="lt-LT" sz="1800" dirty="0" err="1" smtClean="0"/>
              <a:t>District</a:t>
            </a:r>
            <a:r>
              <a:rPr lang="lt-LT" sz="1800" dirty="0" smtClean="0"/>
              <a:t> </a:t>
            </a:r>
            <a:r>
              <a:rPr lang="lt-LT" sz="1800" dirty="0" err="1" smtClean="0"/>
              <a:t>Municipality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following</a:t>
            </a:r>
            <a:r>
              <a:rPr lang="lt-LT" sz="1800" dirty="0" smtClean="0"/>
              <a:t> </a:t>
            </a:r>
            <a:r>
              <a:rPr lang="lt-LT" sz="1800" dirty="0" err="1" smtClean="0"/>
              <a:t>privilege</a:t>
            </a:r>
            <a:r>
              <a:rPr lang="lt-LT" sz="1800" dirty="0" smtClean="0"/>
              <a:t> </a:t>
            </a:r>
            <a:r>
              <a:rPr lang="lt-LT" sz="1800" dirty="0" err="1" smtClean="0"/>
              <a:t>can</a:t>
            </a:r>
            <a:r>
              <a:rPr lang="lt-LT" sz="1800" dirty="0" smtClean="0"/>
              <a:t> be </a:t>
            </a:r>
            <a:r>
              <a:rPr lang="lt-LT" sz="1800" dirty="0" err="1" smtClean="0"/>
              <a:t>given</a:t>
            </a:r>
            <a:r>
              <a:rPr lang="lt-LT" sz="1800" dirty="0" smtClean="0"/>
              <a:t>: </a:t>
            </a:r>
            <a:r>
              <a:rPr lang="lt-LT" sz="1800" dirty="0" err="1" smtClean="0"/>
              <a:t>for</a:t>
            </a:r>
            <a:r>
              <a:rPr lang="lt-LT" sz="1800" dirty="0" smtClean="0"/>
              <a:t> </a:t>
            </a:r>
            <a:r>
              <a:rPr lang="lt-LT" sz="1800" dirty="0" err="1" smtClean="0"/>
              <a:t>real</a:t>
            </a:r>
            <a:r>
              <a:rPr lang="lt-LT" sz="1800" dirty="0" smtClean="0"/>
              <a:t> </a:t>
            </a:r>
            <a:r>
              <a:rPr lang="lt-LT" sz="1800" dirty="0" err="1" smtClean="0"/>
              <a:t>estate</a:t>
            </a:r>
            <a:r>
              <a:rPr lang="lt-LT" sz="1800" dirty="0" smtClean="0"/>
              <a:t>, </a:t>
            </a:r>
            <a:r>
              <a:rPr lang="lt-LT" sz="1800" dirty="0" err="1" smtClean="0"/>
              <a:t>land</a:t>
            </a:r>
            <a:r>
              <a:rPr lang="lt-LT" sz="1800" dirty="0" smtClean="0"/>
              <a:t>, </a:t>
            </a:r>
            <a:r>
              <a:rPr lang="lt-LT" sz="1800" dirty="0" err="1" smtClean="0"/>
              <a:t>land</a:t>
            </a:r>
            <a:r>
              <a:rPr lang="lt-LT" sz="1800" dirty="0" smtClean="0"/>
              <a:t> </a:t>
            </a:r>
            <a:r>
              <a:rPr lang="lt-LT" sz="1800" dirty="0" err="1" smtClean="0"/>
              <a:t>rent</a:t>
            </a:r>
            <a:r>
              <a:rPr lang="lt-LT" sz="1800" dirty="0" smtClean="0"/>
              <a:t> </a:t>
            </a:r>
            <a:r>
              <a:rPr lang="lt-LT" sz="1800" dirty="0" err="1" smtClean="0"/>
              <a:t>taxes</a:t>
            </a:r>
            <a:r>
              <a:rPr lang="lt-LT" sz="1800" dirty="0" smtClean="0"/>
              <a:t> (</a:t>
            </a:r>
            <a:r>
              <a:rPr lang="lt-LT" sz="1800" dirty="0" err="1" smtClean="0"/>
              <a:t>commercial</a:t>
            </a:r>
            <a:r>
              <a:rPr lang="lt-LT" sz="1800" dirty="0" smtClean="0"/>
              <a:t>, </a:t>
            </a:r>
            <a:r>
              <a:rPr lang="lt-LT" sz="1800" dirty="0" err="1" smtClean="0"/>
              <a:t>industry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 </a:t>
            </a:r>
            <a:r>
              <a:rPr lang="lt-LT" sz="1800" dirty="0" err="1" smtClean="0"/>
              <a:t>storage</a:t>
            </a:r>
            <a:r>
              <a:rPr lang="lt-LT" sz="1800" dirty="0" smtClean="0"/>
              <a:t> </a:t>
            </a:r>
            <a:r>
              <a:rPr lang="lt-LT" sz="1800" dirty="0" err="1" smtClean="0"/>
              <a:t>territories</a:t>
            </a:r>
            <a:r>
              <a:rPr lang="lt-LT" sz="1800" dirty="0" smtClean="0"/>
              <a:t>).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privileges</a:t>
            </a:r>
            <a:r>
              <a:rPr lang="lt-LT" sz="1800" dirty="0" smtClean="0"/>
              <a:t> </a:t>
            </a:r>
            <a:r>
              <a:rPr lang="lt-LT" sz="1800" dirty="0" err="1" smtClean="0"/>
              <a:t>can</a:t>
            </a:r>
            <a:r>
              <a:rPr lang="lt-LT" sz="1800" dirty="0" smtClean="0"/>
              <a:t> be </a:t>
            </a:r>
            <a:r>
              <a:rPr lang="lt-LT" sz="1800" dirty="0" err="1" smtClean="0"/>
              <a:t>given</a:t>
            </a:r>
            <a:r>
              <a:rPr lang="lt-LT" sz="1800" dirty="0" smtClean="0"/>
              <a:t> to </a:t>
            </a:r>
            <a:r>
              <a:rPr lang="lt-LT" sz="1800" dirty="0" err="1" smtClean="0"/>
              <a:t>economic</a:t>
            </a:r>
            <a:r>
              <a:rPr lang="lt-LT" sz="1800" dirty="0" smtClean="0"/>
              <a:t> </a:t>
            </a:r>
            <a:r>
              <a:rPr lang="lt-LT" sz="1800" dirty="0" err="1" smtClean="0"/>
              <a:t>entities</a:t>
            </a:r>
            <a:r>
              <a:rPr lang="lt-LT" sz="1800" dirty="0" smtClean="0"/>
              <a:t> </a:t>
            </a:r>
            <a:r>
              <a:rPr lang="lt-LT" sz="1800" dirty="0" err="1" smtClean="0"/>
              <a:t>which</a:t>
            </a:r>
            <a:r>
              <a:rPr lang="lt-LT" sz="1800" dirty="0" smtClean="0"/>
              <a:t> </a:t>
            </a:r>
            <a:r>
              <a:rPr lang="lt-LT" sz="1800" dirty="0" err="1" smtClean="0"/>
              <a:t>start</a:t>
            </a:r>
            <a:r>
              <a:rPr lang="lt-LT" sz="1800" dirty="0" smtClean="0"/>
              <a:t> </a:t>
            </a:r>
            <a:r>
              <a:rPr lang="lt-LT" sz="1800" dirty="0" err="1" smtClean="0"/>
              <a:t>new</a:t>
            </a:r>
            <a:r>
              <a:rPr lang="lt-LT" sz="1800" dirty="0" smtClean="0"/>
              <a:t> </a:t>
            </a:r>
            <a:r>
              <a:rPr lang="lt-LT" sz="1800" dirty="0" err="1" smtClean="0"/>
              <a:t>economic</a:t>
            </a:r>
            <a:r>
              <a:rPr lang="lt-LT" sz="1800" dirty="0" smtClean="0"/>
              <a:t> </a:t>
            </a:r>
            <a:r>
              <a:rPr lang="lt-LT" sz="1800" dirty="0" err="1" smtClean="0"/>
              <a:t>activity</a:t>
            </a:r>
            <a:r>
              <a:rPr lang="lt-LT" sz="1800" dirty="0" smtClean="0"/>
              <a:t> (</a:t>
            </a:r>
            <a:r>
              <a:rPr lang="lt-LT" sz="1800" dirty="0" err="1" smtClean="0"/>
              <a:t>service</a:t>
            </a:r>
            <a:r>
              <a:rPr lang="lt-LT" sz="1800" dirty="0" smtClean="0"/>
              <a:t> </a:t>
            </a:r>
            <a:r>
              <a:rPr lang="lt-LT" sz="1800" dirty="0" err="1" smtClean="0"/>
              <a:t>or</a:t>
            </a:r>
            <a:r>
              <a:rPr lang="lt-LT" sz="1800" dirty="0" smtClean="0"/>
              <a:t> </a:t>
            </a:r>
            <a:r>
              <a:rPr lang="lt-LT" sz="1800" dirty="0" err="1" smtClean="0"/>
              <a:t>production</a:t>
            </a:r>
            <a:r>
              <a:rPr lang="lt-LT" sz="1800" dirty="0" smtClean="0"/>
              <a:t>) </a:t>
            </a:r>
            <a:r>
              <a:rPr lang="lt-LT" sz="1800" dirty="0" err="1" smtClean="0"/>
              <a:t>and</a:t>
            </a:r>
            <a:r>
              <a:rPr lang="lt-LT" sz="1800" dirty="0" smtClean="0"/>
              <a:t> </a:t>
            </a:r>
            <a:r>
              <a:rPr lang="lt-LT" sz="1800" dirty="0" err="1" smtClean="0"/>
              <a:t>invest</a:t>
            </a:r>
            <a:r>
              <a:rPr lang="lt-LT" sz="1800" dirty="0" smtClean="0"/>
              <a:t> to </a:t>
            </a:r>
            <a:r>
              <a:rPr lang="lt-LT" sz="1800" dirty="0" err="1" smtClean="0"/>
              <a:t>new</a:t>
            </a:r>
            <a:r>
              <a:rPr lang="lt-LT" sz="1800" dirty="0" smtClean="0"/>
              <a:t> </a:t>
            </a:r>
            <a:r>
              <a:rPr lang="lt-LT" sz="1800" dirty="0" err="1" smtClean="0"/>
              <a:t>resources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 </a:t>
            </a:r>
            <a:r>
              <a:rPr lang="lt-LT" sz="1800" dirty="0" err="1" smtClean="0"/>
              <a:t>establish</a:t>
            </a:r>
            <a:r>
              <a:rPr lang="lt-LT" sz="1800" dirty="0" smtClean="0"/>
              <a:t> </a:t>
            </a:r>
            <a:r>
              <a:rPr lang="lt-LT" sz="1800" dirty="0" err="1" smtClean="0"/>
              <a:t>new</a:t>
            </a:r>
            <a:r>
              <a:rPr lang="lt-LT" sz="1800" dirty="0" smtClean="0"/>
              <a:t> </a:t>
            </a:r>
            <a:r>
              <a:rPr lang="lt-LT" sz="1800" dirty="0" err="1" smtClean="0"/>
              <a:t>job</a:t>
            </a:r>
            <a:r>
              <a:rPr lang="lt-LT" sz="1800" dirty="0" smtClean="0"/>
              <a:t> </a:t>
            </a:r>
            <a:r>
              <a:rPr lang="lt-LT" sz="1800" dirty="0" err="1" smtClean="0"/>
              <a:t>places</a:t>
            </a:r>
            <a:r>
              <a:rPr lang="lt-LT" sz="1800" dirty="0" smtClean="0"/>
              <a:t>.</a:t>
            </a:r>
          </a:p>
          <a:p>
            <a:pPr marL="0" indent="0">
              <a:buNone/>
            </a:pPr>
            <a:r>
              <a:rPr lang="lt-LT" sz="1800" dirty="0" err="1" smtClean="0"/>
              <a:t>In</a:t>
            </a:r>
            <a:r>
              <a:rPr lang="lt-LT" sz="1800" dirty="0" smtClean="0"/>
              <a:t> </a:t>
            </a:r>
            <a:r>
              <a:rPr lang="lt-LT" sz="1800" dirty="0" err="1" smtClean="0"/>
              <a:t>accordance</a:t>
            </a:r>
            <a:r>
              <a:rPr lang="lt-LT" sz="1800" dirty="0" smtClean="0"/>
              <a:t> </a:t>
            </a:r>
            <a:r>
              <a:rPr lang="lt-LT" sz="1800" dirty="0" err="1" smtClean="0"/>
              <a:t>with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order</a:t>
            </a:r>
            <a:r>
              <a:rPr lang="lt-LT" sz="1800" dirty="0" smtClean="0"/>
              <a:t> </a:t>
            </a:r>
            <a:r>
              <a:rPr lang="lt-LT" sz="1800" dirty="0" err="1" smtClean="0"/>
              <a:t>of</a:t>
            </a:r>
            <a:r>
              <a:rPr lang="lt-LT" sz="1800" dirty="0" smtClean="0"/>
              <a:t> </a:t>
            </a:r>
            <a:r>
              <a:rPr lang="lt-LT" sz="1800" dirty="0" err="1" smtClean="0"/>
              <a:t>Rokiskis</a:t>
            </a:r>
            <a:r>
              <a:rPr lang="lt-LT" sz="1800" dirty="0" smtClean="0"/>
              <a:t> </a:t>
            </a:r>
            <a:r>
              <a:rPr lang="lt-LT" sz="1800" dirty="0" err="1" smtClean="0"/>
              <a:t>District</a:t>
            </a:r>
            <a:r>
              <a:rPr lang="lt-LT" sz="1800" dirty="0" smtClean="0"/>
              <a:t> </a:t>
            </a:r>
            <a:r>
              <a:rPr lang="lt-LT" sz="1800" dirty="0" err="1" smtClean="0"/>
              <a:t>Council</a:t>
            </a:r>
            <a:r>
              <a:rPr lang="lt-LT" sz="1800" smtClean="0"/>
              <a:t>, 100 </a:t>
            </a:r>
            <a:r>
              <a:rPr lang="lt-LT" sz="1800" dirty="0" err="1" smtClean="0"/>
              <a:t>percent</a:t>
            </a:r>
            <a:r>
              <a:rPr lang="lt-LT" sz="1800" dirty="0" smtClean="0"/>
              <a:t> </a:t>
            </a:r>
            <a:r>
              <a:rPr lang="lt-LT" sz="1800" dirty="0" err="1" smtClean="0"/>
              <a:t>of</a:t>
            </a:r>
            <a:r>
              <a:rPr lang="lt-LT" sz="1800" dirty="0" smtClean="0"/>
              <a:t> </a:t>
            </a:r>
            <a:r>
              <a:rPr lang="lt-LT" sz="1800" dirty="0" err="1" smtClean="0"/>
              <a:t>privilege</a:t>
            </a:r>
            <a:r>
              <a:rPr lang="lt-LT" sz="1800" dirty="0" smtClean="0"/>
              <a:t> </a:t>
            </a:r>
            <a:r>
              <a:rPr lang="lt-LT" sz="1800" dirty="0" err="1" smtClean="0"/>
              <a:t>can</a:t>
            </a:r>
            <a:r>
              <a:rPr lang="lt-LT" sz="1800" dirty="0" smtClean="0"/>
              <a:t> be </a:t>
            </a:r>
            <a:r>
              <a:rPr lang="lt-LT" sz="1800" dirty="0" err="1" smtClean="0"/>
              <a:t>given</a:t>
            </a:r>
            <a:r>
              <a:rPr lang="lt-LT" sz="1800" dirty="0" smtClean="0"/>
              <a:t> to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investor</a:t>
            </a:r>
            <a:r>
              <a:rPr lang="lt-LT" sz="1800" dirty="0" smtClean="0"/>
              <a:t> </a:t>
            </a:r>
            <a:r>
              <a:rPr lang="lt-LT" sz="1800" dirty="0" err="1" smtClean="0"/>
              <a:t>for</a:t>
            </a:r>
            <a:r>
              <a:rPr lang="lt-LT" sz="1800" dirty="0" smtClean="0"/>
              <a:t> </a:t>
            </a:r>
            <a:r>
              <a:rPr lang="lt-LT" sz="1800" dirty="0" err="1" smtClean="0"/>
              <a:t>land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/</a:t>
            </a:r>
            <a:r>
              <a:rPr lang="lt-LT" sz="1800" dirty="0" err="1" smtClean="0"/>
              <a:t>or</a:t>
            </a:r>
            <a:r>
              <a:rPr lang="lt-LT" sz="1800" dirty="0" smtClean="0"/>
              <a:t> </a:t>
            </a:r>
            <a:r>
              <a:rPr lang="lt-LT" sz="1800" dirty="0" err="1" smtClean="0"/>
              <a:t>state</a:t>
            </a:r>
            <a:r>
              <a:rPr lang="lt-LT" sz="1800" dirty="0" smtClean="0"/>
              <a:t> </a:t>
            </a:r>
            <a:r>
              <a:rPr lang="lt-LT" sz="1800" dirty="0" err="1" smtClean="0"/>
              <a:t>land</a:t>
            </a:r>
            <a:r>
              <a:rPr lang="lt-LT" sz="1800" dirty="0" smtClean="0"/>
              <a:t> </a:t>
            </a:r>
            <a:r>
              <a:rPr lang="lt-LT" sz="1800" dirty="0" err="1" smtClean="0"/>
              <a:t>rent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/</a:t>
            </a:r>
            <a:r>
              <a:rPr lang="lt-LT" sz="1800" dirty="0" err="1" smtClean="0"/>
              <a:t>or</a:t>
            </a:r>
            <a:r>
              <a:rPr lang="lt-LT" sz="1800" dirty="0" smtClean="0"/>
              <a:t> </a:t>
            </a:r>
            <a:r>
              <a:rPr lang="lt-LT" sz="1800" dirty="0" err="1" smtClean="0"/>
              <a:t>real</a:t>
            </a:r>
            <a:r>
              <a:rPr lang="lt-LT" sz="1800" dirty="0" smtClean="0"/>
              <a:t> </a:t>
            </a:r>
            <a:r>
              <a:rPr lang="lt-LT" sz="1800" dirty="0" err="1" smtClean="0"/>
              <a:t>estate</a:t>
            </a:r>
            <a:r>
              <a:rPr lang="lt-LT" sz="1800" dirty="0" smtClean="0"/>
              <a:t> </a:t>
            </a:r>
            <a:r>
              <a:rPr lang="lt-LT" sz="1800" dirty="0" err="1" smtClean="0"/>
              <a:t>tax</a:t>
            </a:r>
            <a:r>
              <a:rPr lang="lt-LT" sz="1800" dirty="0" smtClean="0"/>
              <a:t> </a:t>
            </a:r>
            <a:r>
              <a:rPr lang="lt-LT" sz="1800" dirty="0" err="1" smtClean="0"/>
              <a:t>till</a:t>
            </a:r>
            <a:r>
              <a:rPr lang="lt-LT" sz="1800" dirty="0" smtClean="0"/>
              <a:t> </a:t>
            </a:r>
            <a:r>
              <a:rPr lang="lt-LT" sz="1800" dirty="0" err="1" smtClean="0"/>
              <a:t>three</a:t>
            </a:r>
            <a:r>
              <a:rPr lang="lt-LT" sz="1800" dirty="0" smtClean="0"/>
              <a:t> </a:t>
            </a:r>
            <a:r>
              <a:rPr lang="lt-LT" sz="1800" dirty="0" err="1" smtClean="0"/>
              <a:t>years</a:t>
            </a:r>
            <a:r>
              <a:rPr lang="lt-LT" sz="1800" dirty="0" smtClean="0"/>
              <a:t> </a:t>
            </a:r>
            <a:r>
              <a:rPr lang="lt-LT" sz="1800" dirty="0" err="1" smtClean="0"/>
              <a:t>depending</a:t>
            </a:r>
            <a:r>
              <a:rPr lang="lt-LT" sz="1800" dirty="0" smtClean="0"/>
              <a:t> </a:t>
            </a:r>
            <a:r>
              <a:rPr lang="lt-LT" sz="1800" dirty="0" err="1" smtClean="0"/>
              <a:t>on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scope</a:t>
            </a:r>
            <a:r>
              <a:rPr lang="lt-LT" sz="1800" dirty="0" smtClean="0"/>
              <a:t> </a:t>
            </a:r>
            <a:r>
              <a:rPr lang="lt-LT" sz="1800" dirty="0" err="1" smtClean="0"/>
              <a:t>of</a:t>
            </a:r>
            <a:r>
              <a:rPr lang="lt-LT" sz="1800" dirty="0" smtClean="0"/>
              <a:t> </a:t>
            </a:r>
            <a:r>
              <a:rPr lang="lt-LT" sz="1800" dirty="0" err="1" smtClean="0"/>
              <a:t>investment</a:t>
            </a:r>
            <a:r>
              <a:rPr lang="lt-LT" sz="1800" dirty="0" smtClean="0"/>
              <a:t> to </a:t>
            </a:r>
            <a:r>
              <a:rPr lang="lt-LT" sz="1800" dirty="0" err="1" smtClean="0"/>
              <a:t>newly</a:t>
            </a:r>
            <a:r>
              <a:rPr lang="lt-LT" sz="1800" dirty="0" smtClean="0"/>
              <a:t> </a:t>
            </a:r>
            <a:r>
              <a:rPr lang="lt-LT" sz="1800" dirty="0" err="1" smtClean="0"/>
              <a:t>established</a:t>
            </a:r>
            <a:r>
              <a:rPr lang="lt-LT" sz="1800" dirty="0" smtClean="0"/>
              <a:t> </a:t>
            </a:r>
            <a:r>
              <a:rPr lang="lt-LT" sz="1800" dirty="0" err="1" smtClean="0"/>
              <a:t>resources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number</a:t>
            </a:r>
            <a:r>
              <a:rPr lang="lt-LT" sz="1800" dirty="0" smtClean="0"/>
              <a:t> </a:t>
            </a:r>
            <a:r>
              <a:rPr lang="lt-LT" sz="1800" dirty="0" err="1" smtClean="0"/>
              <a:t>of</a:t>
            </a:r>
            <a:r>
              <a:rPr lang="lt-LT" sz="1800" dirty="0" smtClean="0"/>
              <a:t> </a:t>
            </a:r>
            <a:r>
              <a:rPr lang="lt-LT" sz="1800" dirty="0" err="1" smtClean="0"/>
              <a:t>newly</a:t>
            </a:r>
            <a:r>
              <a:rPr lang="lt-LT" sz="1800" dirty="0" smtClean="0"/>
              <a:t> </a:t>
            </a:r>
            <a:r>
              <a:rPr lang="lt-LT" sz="1800" dirty="0" err="1" smtClean="0"/>
              <a:t>established</a:t>
            </a:r>
            <a:r>
              <a:rPr lang="lt-LT" sz="1800" dirty="0" smtClean="0"/>
              <a:t> </a:t>
            </a:r>
            <a:r>
              <a:rPr lang="lt-LT" sz="1800" dirty="0" err="1" smtClean="0"/>
              <a:t>job</a:t>
            </a:r>
            <a:r>
              <a:rPr lang="lt-LT" sz="1800" dirty="0" smtClean="0"/>
              <a:t> </a:t>
            </a:r>
            <a:r>
              <a:rPr lang="lt-LT" sz="1800" dirty="0" err="1" smtClean="0"/>
              <a:t>places</a:t>
            </a:r>
            <a:r>
              <a:rPr lang="lt-LT" sz="1800" dirty="0" smtClean="0"/>
              <a:t>:</a:t>
            </a:r>
          </a:p>
          <a:p>
            <a:pPr marL="0" indent="0">
              <a:buNone/>
            </a:pPr>
            <a:r>
              <a:rPr lang="lt-LT" sz="1800" dirty="0" smtClean="0"/>
              <a:t>1 </a:t>
            </a:r>
            <a:r>
              <a:rPr lang="lt-LT" sz="1800" dirty="0" err="1" smtClean="0"/>
              <a:t>year</a:t>
            </a:r>
            <a:r>
              <a:rPr lang="lt-LT" sz="1800" dirty="0" smtClean="0"/>
              <a:t> </a:t>
            </a:r>
            <a:r>
              <a:rPr lang="lt-LT" sz="1800" dirty="0" err="1" smtClean="0"/>
              <a:t>period</a:t>
            </a:r>
            <a:r>
              <a:rPr lang="lt-LT" sz="1800" dirty="0" smtClean="0"/>
              <a:t>, </a:t>
            </a:r>
            <a:r>
              <a:rPr lang="lt-LT" sz="1800" dirty="0" err="1" smtClean="0"/>
              <a:t>when</a:t>
            </a:r>
            <a:r>
              <a:rPr lang="lt-LT" sz="1800" dirty="0" smtClean="0"/>
              <a:t> </a:t>
            </a:r>
            <a:r>
              <a:rPr lang="lt-LT" sz="1800" dirty="0" err="1" smtClean="0"/>
              <a:t>the</a:t>
            </a:r>
            <a:r>
              <a:rPr lang="lt-LT" sz="1800" dirty="0" smtClean="0"/>
              <a:t> </a:t>
            </a:r>
            <a:r>
              <a:rPr lang="lt-LT" sz="1800" dirty="0" err="1" smtClean="0"/>
              <a:t>investment</a:t>
            </a:r>
            <a:r>
              <a:rPr lang="lt-LT" sz="1800" dirty="0" smtClean="0"/>
              <a:t> </a:t>
            </a:r>
            <a:r>
              <a:rPr lang="lt-LT" sz="1800" dirty="0" err="1" smtClean="0"/>
              <a:t>was</a:t>
            </a:r>
            <a:r>
              <a:rPr lang="lt-LT" sz="1800" dirty="0" smtClean="0"/>
              <a:t> </a:t>
            </a:r>
            <a:r>
              <a:rPr lang="lt-LT" sz="1800" dirty="0" err="1" smtClean="0"/>
              <a:t>made</a:t>
            </a:r>
            <a:r>
              <a:rPr lang="lt-LT" sz="1800" dirty="0" smtClean="0"/>
              <a:t> </a:t>
            </a:r>
            <a:r>
              <a:rPr lang="lt-LT" sz="1800" dirty="0" err="1" smtClean="0"/>
              <a:t>from</a:t>
            </a:r>
            <a:r>
              <a:rPr lang="lt-LT" sz="1800" dirty="0" smtClean="0"/>
              <a:t> 100 000 </a:t>
            </a:r>
            <a:r>
              <a:rPr lang="lt-LT" sz="1800" dirty="0" err="1" smtClean="0"/>
              <a:t>and</a:t>
            </a:r>
            <a:r>
              <a:rPr lang="lt-LT" sz="1800" dirty="0" smtClean="0"/>
              <a:t> 300 000 </a:t>
            </a:r>
            <a:r>
              <a:rPr lang="lt-LT" sz="1800" dirty="0" err="1" smtClean="0"/>
              <a:t>Eur</a:t>
            </a:r>
            <a:r>
              <a:rPr lang="lt-LT" sz="1800" dirty="0" smtClean="0"/>
              <a:t> to </a:t>
            </a:r>
            <a:r>
              <a:rPr lang="lt-LT" sz="1800" dirty="0" err="1" smtClean="0"/>
              <a:t>newly</a:t>
            </a:r>
            <a:r>
              <a:rPr lang="lt-LT" sz="1800" dirty="0" smtClean="0"/>
              <a:t> </a:t>
            </a:r>
            <a:r>
              <a:rPr lang="lt-LT" sz="1800" dirty="0" err="1" smtClean="0"/>
              <a:t>established</a:t>
            </a:r>
            <a:r>
              <a:rPr lang="lt-LT" sz="1800" dirty="0" smtClean="0"/>
              <a:t> </a:t>
            </a:r>
            <a:r>
              <a:rPr lang="lt-LT" sz="1800" dirty="0" err="1" smtClean="0"/>
              <a:t>resources</a:t>
            </a:r>
            <a:r>
              <a:rPr lang="lt-LT" sz="1800" dirty="0" smtClean="0"/>
              <a:t> </a:t>
            </a:r>
            <a:r>
              <a:rPr lang="lt-LT" sz="1800" dirty="0" err="1" smtClean="0"/>
              <a:t>and</a:t>
            </a:r>
            <a:r>
              <a:rPr lang="lt-LT" sz="1800" dirty="0" smtClean="0"/>
              <a:t> </a:t>
            </a:r>
            <a:r>
              <a:rPr lang="lt-LT" sz="1800" dirty="0" err="1" smtClean="0"/>
              <a:t>established</a:t>
            </a:r>
            <a:r>
              <a:rPr lang="lt-LT" sz="1800" dirty="0" smtClean="0"/>
              <a:t> </a:t>
            </a:r>
            <a:r>
              <a:rPr lang="lt-LT" sz="1800" dirty="0" err="1" smtClean="0"/>
              <a:t>not</a:t>
            </a:r>
            <a:r>
              <a:rPr lang="lt-LT" sz="1800" dirty="0" smtClean="0"/>
              <a:t> </a:t>
            </a:r>
            <a:r>
              <a:rPr lang="lt-LT" sz="1800" dirty="0" err="1" smtClean="0"/>
              <a:t>less</a:t>
            </a:r>
            <a:r>
              <a:rPr lang="lt-LT" sz="1800" dirty="0" smtClean="0"/>
              <a:t> </a:t>
            </a:r>
            <a:r>
              <a:rPr lang="lt-LT" sz="1800" dirty="0" err="1" smtClean="0"/>
              <a:t>than</a:t>
            </a:r>
            <a:r>
              <a:rPr lang="lt-LT" sz="1800" dirty="0" smtClean="0"/>
              <a:t> 5 </a:t>
            </a:r>
            <a:r>
              <a:rPr lang="lt-LT" sz="1800" dirty="0" err="1" smtClean="0"/>
              <a:t>job</a:t>
            </a:r>
            <a:r>
              <a:rPr lang="lt-LT" sz="1800" dirty="0" smtClean="0"/>
              <a:t> </a:t>
            </a:r>
            <a:r>
              <a:rPr lang="lt-LT" sz="1800" dirty="0" err="1" smtClean="0"/>
              <a:t>places</a:t>
            </a:r>
            <a:r>
              <a:rPr lang="lt-LT" sz="1800" dirty="0" smtClean="0"/>
              <a:t>; </a:t>
            </a:r>
          </a:p>
          <a:p>
            <a:pPr marL="0" indent="0">
              <a:buNone/>
            </a:pPr>
            <a:r>
              <a:rPr lang="lt-LT" sz="1800" dirty="0" smtClean="0"/>
              <a:t>2 </a:t>
            </a:r>
            <a:r>
              <a:rPr lang="lt-LT" sz="1800" dirty="0" err="1" smtClean="0"/>
              <a:t>year</a:t>
            </a:r>
            <a:r>
              <a:rPr lang="lt-LT" sz="1800" dirty="0" smtClean="0"/>
              <a:t> </a:t>
            </a:r>
            <a:r>
              <a:rPr lang="lt-LT" sz="1800" dirty="0" err="1" smtClean="0"/>
              <a:t>period</a:t>
            </a:r>
            <a:r>
              <a:rPr lang="lt-LT" sz="1800" dirty="0" smtClean="0"/>
              <a:t>,</a:t>
            </a:r>
            <a:r>
              <a:rPr lang="en-GB" sz="1800" dirty="0"/>
              <a:t> when the investment was made from </a:t>
            </a:r>
            <a:r>
              <a:rPr lang="lt-LT" sz="1800" dirty="0" smtClean="0"/>
              <a:t>3</a:t>
            </a:r>
            <a:r>
              <a:rPr lang="en-GB" sz="1800" dirty="0" smtClean="0"/>
              <a:t>00 </a:t>
            </a:r>
            <a:r>
              <a:rPr lang="en-GB" sz="1800" dirty="0"/>
              <a:t>000 and </a:t>
            </a:r>
            <a:r>
              <a:rPr lang="lt-LT" sz="1800" dirty="0" smtClean="0"/>
              <a:t>5</a:t>
            </a:r>
            <a:r>
              <a:rPr lang="en-GB" sz="1800" dirty="0" smtClean="0"/>
              <a:t>00 </a:t>
            </a:r>
            <a:r>
              <a:rPr lang="en-GB" sz="1800" dirty="0"/>
              <a:t>000 </a:t>
            </a:r>
            <a:r>
              <a:rPr lang="en-GB" sz="1800" dirty="0" err="1"/>
              <a:t>Eur</a:t>
            </a:r>
            <a:r>
              <a:rPr lang="en-GB" sz="1800" dirty="0"/>
              <a:t> to newly established resources and established not less than </a:t>
            </a:r>
            <a:r>
              <a:rPr lang="lt-LT" sz="1800" dirty="0" smtClean="0"/>
              <a:t>10</a:t>
            </a:r>
            <a:r>
              <a:rPr lang="en-GB" sz="1800" dirty="0" smtClean="0"/>
              <a:t> </a:t>
            </a:r>
            <a:r>
              <a:rPr lang="en-GB" sz="1800" dirty="0"/>
              <a:t>job places; </a:t>
            </a:r>
            <a:endParaRPr lang="lt-LT" sz="1800" dirty="0"/>
          </a:p>
          <a:p>
            <a:pPr marL="0" indent="0">
              <a:buNone/>
            </a:pPr>
            <a:r>
              <a:rPr lang="lt-LT" sz="1800" dirty="0" smtClean="0"/>
              <a:t> </a:t>
            </a:r>
            <a:r>
              <a:rPr lang="lt-LT" sz="1800" dirty="0"/>
              <a:t>3 </a:t>
            </a:r>
            <a:r>
              <a:rPr lang="lt-LT" sz="1800" dirty="0" err="1" smtClean="0"/>
              <a:t>year</a:t>
            </a:r>
            <a:r>
              <a:rPr lang="lt-LT" sz="1800" dirty="0" smtClean="0"/>
              <a:t> </a:t>
            </a:r>
            <a:r>
              <a:rPr lang="lt-LT" sz="1800" dirty="0" err="1" smtClean="0"/>
              <a:t>period</a:t>
            </a:r>
            <a:r>
              <a:rPr lang="lt-LT" sz="1800" dirty="0" smtClean="0"/>
              <a:t>,</a:t>
            </a:r>
            <a:r>
              <a:rPr lang="en-GB" sz="1800" dirty="0" smtClean="0"/>
              <a:t> </a:t>
            </a:r>
            <a:r>
              <a:rPr lang="en-GB" sz="1800" dirty="0"/>
              <a:t>when the investment </a:t>
            </a:r>
            <a:r>
              <a:rPr lang="en-GB" sz="1800" dirty="0" err="1" smtClean="0"/>
              <a:t>wa</a:t>
            </a:r>
            <a:r>
              <a:rPr lang="lt-LT" sz="1800" dirty="0" smtClean="0"/>
              <a:t>s </a:t>
            </a:r>
            <a:r>
              <a:rPr lang="lt-LT" sz="1800" dirty="0" err="1" smtClean="0"/>
              <a:t>more</a:t>
            </a:r>
            <a:r>
              <a:rPr lang="lt-LT" sz="1800" dirty="0" smtClean="0"/>
              <a:t> </a:t>
            </a:r>
            <a:r>
              <a:rPr lang="lt-LT" sz="1800" dirty="0" err="1" smtClean="0"/>
              <a:t>than</a:t>
            </a:r>
            <a:r>
              <a:rPr lang="lt-LT" sz="1800" dirty="0" smtClean="0"/>
              <a:t> </a:t>
            </a:r>
            <a:r>
              <a:rPr lang="en-GB" sz="1800" dirty="0" smtClean="0"/>
              <a:t> </a:t>
            </a:r>
            <a:r>
              <a:rPr lang="lt-LT" sz="1800" dirty="0" smtClean="0"/>
              <a:t>5</a:t>
            </a:r>
            <a:r>
              <a:rPr lang="en-GB" sz="1800" dirty="0" smtClean="0"/>
              <a:t>00 00</a:t>
            </a:r>
            <a:r>
              <a:rPr lang="lt-LT" sz="1800" dirty="0" smtClean="0"/>
              <a:t>1 </a:t>
            </a:r>
            <a:r>
              <a:rPr lang="en-GB" sz="1800" dirty="0" err="1" smtClean="0"/>
              <a:t>Eur</a:t>
            </a:r>
            <a:r>
              <a:rPr lang="en-GB" sz="1800" dirty="0" smtClean="0"/>
              <a:t> </a:t>
            </a:r>
            <a:r>
              <a:rPr lang="en-GB" sz="1800" dirty="0"/>
              <a:t>to newly established resources and established not less than </a:t>
            </a:r>
            <a:r>
              <a:rPr lang="lt-LT" sz="1800" dirty="0" smtClean="0"/>
              <a:t>1</a:t>
            </a:r>
            <a:r>
              <a:rPr lang="en-GB" sz="1800" dirty="0" smtClean="0"/>
              <a:t>5 </a:t>
            </a:r>
            <a:r>
              <a:rPr lang="en-GB" sz="1800" dirty="0"/>
              <a:t>job </a:t>
            </a:r>
            <a:r>
              <a:rPr lang="en-GB" sz="1800" dirty="0" smtClean="0"/>
              <a:t>places</a:t>
            </a:r>
            <a:r>
              <a:rPr lang="lt-LT" sz="1800" dirty="0" smtClean="0"/>
              <a:t>.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23323107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2739</TotalTime>
  <Words>325</Words>
  <Application>Microsoft Office PowerPoint</Application>
  <PresentationFormat>Demonstracija ekrane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Default Design</vt:lpstr>
      <vt:lpstr> Tax rates in Rokiškis region : 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142</cp:revision>
  <dcterms:created xsi:type="dcterms:W3CDTF">2005-04-29T11:00:01Z</dcterms:created>
  <dcterms:modified xsi:type="dcterms:W3CDTF">2020-02-06T09:22:44Z</dcterms:modified>
</cp:coreProperties>
</file>